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57" r:id="rId3"/>
    <p:sldId id="268" r:id="rId4"/>
    <p:sldId id="261" r:id="rId5"/>
    <p:sldId id="267" r:id="rId6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88" y="6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5FAFDC22-16AC-4DBD-AB98-AEE8223F7725}" type="slidenum">
              <a:t>‹#›</a:t>
            </a:fld>
            <a:endParaRPr lang="en-US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1076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lvl="0" rt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lvl="0" rt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/>
          <a:lstStyle>
            <a:lvl1pPr lvl="0" rt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CED5D905-5E89-4868-B0E7-6597437FD01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99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lvl="0" indent="-216000" rtl="0" hangingPunct="0">
      <a:buNone/>
      <a:tabLst/>
      <a:defRPr lang="ru-RU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Lucida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>
            <a:solidFill>
              <a:srgbClr val="41719C"/>
            </a:solidFill>
            <a:prstDash val="solid"/>
            <a:miter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>
            <a:solidFill>
              <a:srgbClr val="41719C"/>
            </a:solidFill>
            <a:prstDash val="solid"/>
            <a:miter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9360" y="-9360"/>
            <a:ext cx="10109160" cy="7578359"/>
            <a:chOff x="-9360" y="-9360"/>
            <a:chExt cx="10109160" cy="7578359"/>
          </a:xfrm>
        </p:grpSpPr>
        <p:cxnSp>
          <p:nvCxnSpPr>
            <p:cNvPr id="3" name="Straight Connector 16"/>
            <p:cNvCxnSpPr/>
            <p:nvPr/>
          </p:nvCxnSpPr>
          <p:spPr>
            <a:xfrm flipV="1">
              <a:off x="5656320" y="4602960"/>
              <a:ext cx="4434480" cy="2956680"/>
            </a:xfrm>
            <a:prstGeom prst="straightConnector1">
              <a:avLst/>
            </a:prstGeom>
            <a:noFill/>
            <a:ln w="9360">
              <a:solidFill>
                <a:srgbClr val="D9D9D9"/>
              </a:solidFill>
              <a:prstDash val="solid"/>
              <a:miter/>
            </a:ln>
          </p:spPr>
        </p:cxnSp>
        <p:cxnSp>
          <p:nvCxnSpPr>
            <p:cNvPr id="4" name="Straight Connector 17"/>
            <p:cNvCxnSpPr/>
            <p:nvPr/>
          </p:nvCxnSpPr>
          <p:spPr>
            <a:xfrm>
              <a:off x="7764120" y="0"/>
              <a:ext cx="1343880" cy="7559640"/>
            </a:xfrm>
            <a:prstGeom prst="straightConnector1">
              <a:avLst/>
            </a:prstGeom>
            <a:noFill/>
            <a:ln w="9360">
              <a:solidFill>
                <a:srgbClr val="BFBFBF"/>
              </a:solidFill>
              <a:prstDash val="solid"/>
              <a:miter/>
            </a:ln>
          </p:spPr>
        </p:cxnSp>
        <p:sp>
          <p:nvSpPr>
            <p:cNvPr id="5" name="Freeform 18"/>
            <p:cNvSpPr/>
            <p:nvPr/>
          </p:nvSpPr>
          <p:spPr>
            <a:xfrm>
              <a:off x="7597800" y="0"/>
              <a:ext cx="250200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69442"/>
                <a:gd name="f4" fmla="val 6866466"/>
                <a:gd name="f5" fmla="val 2023534"/>
                <a:gd name="f6" fmla="val 6858000"/>
                <a:gd name="f7" fmla="val 2269067"/>
                <a:gd name="f8" fmla="val 2271889"/>
                <a:gd name="f9" fmla="val 4580466"/>
                <a:gd name="f10" fmla="val 2257778"/>
                <a:gd name="f11" fmla="val 2294466"/>
                <a:gd name="f12" fmla="val 2260600"/>
                <a:gd name="f13" fmla="val 8466"/>
                <a:gd name="f14" fmla="*/ f0 1 2269442"/>
                <a:gd name="f15" fmla="*/ f1 1 6866466"/>
                <a:gd name="f16" fmla="+- f4 0 f2"/>
                <a:gd name="f17" fmla="+- f3 0 f2"/>
                <a:gd name="f18" fmla="*/ f17 1 2269442"/>
                <a:gd name="f19" fmla="*/ f16 1 6866466"/>
                <a:gd name="f20" fmla="*/ f2 1 f18"/>
                <a:gd name="f21" fmla="*/ f3 1 f18"/>
                <a:gd name="f22" fmla="*/ f2 1 f19"/>
                <a:gd name="f23" fmla="*/ f4 1 f19"/>
                <a:gd name="f24" fmla="*/ f20 f14 1"/>
                <a:gd name="f25" fmla="*/ f21 f14 1"/>
                <a:gd name="f26" fmla="*/ f23 f15 1"/>
                <a:gd name="f27" fmla="*/ f22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269442" h="6866466">
                  <a:moveTo>
                    <a:pt x="f5" y="f2"/>
                  </a:moveTo>
                  <a:lnTo>
                    <a:pt x="f2" y="f6"/>
                  </a:lnTo>
                  <a:lnTo>
                    <a:pt x="f7" y="f4"/>
                  </a:lnTo>
                  <a:cubicBezTo>
                    <a:pt x="f8" y="f9"/>
                    <a:pt x="f10" y="f11"/>
                    <a:pt x="f12" y="f13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" name="Freeform 19"/>
            <p:cNvSpPr/>
            <p:nvPr/>
          </p:nvSpPr>
          <p:spPr>
            <a:xfrm>
              <a:off x="7943040" y="-9360"/>
              <a:ext cx="214776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48147"/>
                <a:gd name="f4" fmla="val 6866467"/>
                <a:gd name="f5" fmla="val 1202267"/>
                <a:gd name="f6" fmla="val 1947333"/>
                <a:gd name="f7" fmla="val 1944511"/>
                <a:gd name="f8" fmla="val 4577645"/>
                <a:gd name="f9" fmla="val 1950155"/>
                <a:gd name="f10" fmla="val 2288822"/>
                <a:gd name="f11" fmla="*/ f0 1 1948147"/>
                <a:gd name="f12" fmla="*/ f1 1 6866467"/>
                <a:gd name="f13" fmla="+- f4 0 f2"/>
                <a:gd name="f14" fmla="+- f3 0 f2"/>
                <a:gd name="f15" fmla="*/ f14 1 1948147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948147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6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7" name="Freeform 20"/>
            <p:cNvSpPr/>
            <p:nvPr/>
          </p:nvSpPr>
          <p:spPr>
            <a:xfrm>
              <a:off x="7317720" y="4321080"/>
              <a:ext cx="2770919" cy="323856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59667"/>
                <a:gd name="f4" fmla="val 3810000"/>
                <a:gd name="f5" fmla="val 3251200"/>
                <a:gd name="f6" fmla="val 3254022"/>
                <a:gd name="f7" fmla="val 1270000"/>
                <a:gd name="f8" fmla="val 3256845"/>
                <a:gd name="f9" fmla="val 2540000"/>
                <a:gd name="f10" fmla="*/ f0 1 3259667"/>
                <a:gd name="f11" fmla="*/ f1 1 3810000"/>
                <a:gd name="f12" fmla="+- f4 0 f2"/>
                <a:gd name="f13" fmla="+- f3 0 f2"/>
                <a:gd name="f14" fmla="*/ f13 1 3259667"/>
                <a:gd name="f15" fmla="*/ f12 1 3810000"/>
                <a:gd name="f16" fmla="*/ f2 1 f14"/>
                <a:gd name="f17" fmla="*/ f3 1 f14"/>
                <a:gd name="f18" fmla="*/ f2 1 f15"/>
                <a:gd name="f19" fmla="*/ f4 1 f15"/>
                <a:gd name="f20" fmla="*/ f16 f10 1"/>
                <a:gd name="f21" fmla="*/ f17 f10 1"/>
                <a:gd name="f22" fmla="*/ f19 f11 1"/>
                <a:gd name="f23" fmla="*/ f1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3259667" h="3810000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4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8" name="Freeform 21"/>
            <p:cNvSpPr/>
            <p:nvPr/>
          </p:nvSpPr>
          <p:spPr>
            <a:xfrm>
              <a:off x="7728479" y="-9360"/>
              <a:ext cx="236232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3267"/>
                <a:gd name="f4" fmla="val 6866467"/>
                <a:gd name="f5" fmla="val 2472267"/>
                <a:gd name="f6" fmla="val 6858000"/>
                <a:gd name="f7" fmla="*/ f0 1 2853267"/>
                <a:gd name="f8" fmla="*/ f1 1 6866467"/>
                <a:gd name="f9" fmla="+- f4 0 f2"/>
                <a:gd name="f10" fmla="+- f3 0 f2"/>
                <a:gd name="f11" fmla="*/ f10 1 2853267"/>
                <a:gd name="f12" fmla="*/ f9 1 68664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2853267" h="6866467">
                  <a:moveTo>
                    <a:pt x="f2" y="f2"/>
                  </a:moveTo>
                  <a:lnTo>
                    <a:pt x="f5" y="f4"/>
                  </a:lnTo>
                  <a:lnTo>
                    <a:pt x="f3" y="f6"/>
                  </a:lnTo>
                  <a:lnTo>
                    <a:pt x="f3" y="f2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9" name="Freeform 22"/>
            <p:cNvSpPr/>
            <p:nvPr/>
          </p:nvSpPr>
          <p:spPr>
            <a:xfrm>
              <a:off x="9145440" y="-9360"/>
              <a:ext cx="94536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86933"/>
                <a:gd name="f4" fmla="val 6866467"/>
                <a:gd name="f5" fmla="val 1016000"/>
                <a:gd name="f6" fmla="val 1284111"/>
                <a:gd name="f7" fmla="val 4577645"/>
                <a:gd name="f8" fmla="val 1281288"/>
                <a:gd name="f9" fmla="val 2288822"/>
                <a:gd name="f10" fmla="val 1278466"/>
                <a:gd name="f11" fmla="*/ f0 1 1286933"/>
                <a:gd name="f12" fmla="*/ f1 1 6866467"/>
                <a:gd name="f13" fmla="+- f4 0 f2"/>
                <a:gd name="f14" fmla="+- f3 0 f2"/>
                <a:gd name="f15" fmla="*/ f14 1 1286933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286933" h="6866467">
                  <a:moveTo>
                    <a:pt x="f5" y="f2"/>
                  </a:moveTo>
                  <a:lnTo>
                    <a:pt x="f2" y="f4"/>
                  </a:lnTo>
                  <a:lnTo>
                    <a:pt x="f3" y="f4"/>
                  </a:lnTo>
                  <a:cubicBezTo>
                    <a:pt x="f6" y="f7"/>
                    <a:pt x="f8" y="f9"/>
                    <a:pt x="f10" y="f2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0" name="Freeform 23"/>
            <p:cNvSpPr/>
            <p:nvPr/>
          </p:nvSpPr>
          <p:spPr>
            <a:xfrm>
              <a:off x="8904600" y="-9360"/>
              <a:ext cx="117612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70244"/>
                <a:gd name="f4" fmla="val 6866467"/>
                <a:gd name="f5" fmla="val 1117600"/>
                <a:gd name="f6" fmla="val 1270000"/>
                <a:gd name="f7" fmla="val 1272822"/>
                <a:gd name="f8" fmla="val 4574822"/>
                <a:gd name="f9" fmla="val 1250245"/>
                <a:gd name="f10" fmla="val 2291645"/>
                <a:gd name="f11" fmla="val 1253067"/>
                <a:gd name="f12" fmla="*/ f0 1 1270244"/>
                <a:gd name="f13" fmla="*/ f1 1 6866467"/>
                <a:gd name="f14" fmla="+- f4 0 f2"/>
                <a:gd name="f15" fmla="+- f3 0 f2"/>
                <a:gd name="f16" fmla="*/ f15 1 1270244"/>
                <a:gd name="f17" fmla="*/ f14 1 6866467"/>
                <a:gd name="f18" fmla="*/ f2 1 f16"/>
                <a:gd name="f19" fmla="*/ f3 1 f16"/>
                <a:gd name="f20" fmla="*/ f2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270244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1" name="Freeform 24"/>
            <p:cNvSpPr/>
            <p:nvPr/>
          </p:nvSpPr>
          <p:spPr>
            <a:xfrm>
              <a:off x="8885880" y="5394600"/>
              <a:ext cx="1205999" cy="21654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20333"/>
                <a:gd name="f4" fmla="val 3268133"/>
                <a:gd name="f5" fmla="val 1811866"/>
                <a:gd name="f6" fmla="val 1814688"/>
                <a:gd name="f7" fmla="val 1086555"/>
                <a:gd name="f8" fmla="val 1817511"/>
                <a:gd name="f9" fmla="val 2173111"/>
                <a:gd name="f10" fmla="val 3259666"/>
                <a:gd name="f11" fmla="*/ f0 1 1820333"/>
                <a:gd name="f12" fmla="*/ f1 1 3268133"/>
                <a:gd name="f13" fmla="+- f4 0 f2"/>
                <a:gd name="f14" fmla="+- f3 0 f2"/>
                <a:gd name="f15" fmla="*/ f14 1 1820333"/>
                <a:gd name="f16" fmla="*/ f13 1 3268133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820333" h="3268133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10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2" name="Freeform 27"/>
            <p:cNvSpPr/>
            <p:nvPr/>
          </p:nvSpPr>
          <p:spPr>
            <a:xfrm>
              <a:off x="-9360" y="-9360"/>
              <a:ext cx="952200" cy="628092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3600"/>
                <a:gd name="f4" fmla="val 5698067"/>
                <a:gd name="f5" fmla="val 8467"/>
                <a:gd name="f6" fmla="val 16934"/>
                <a:gd name="f7" fmla="*/ f0 1 863600"/>
                <a:gd name="f8" fmla="*/ f1 1 5698067"/>
                <a:gd name="f9" fmla="+- f4 0 f2"/>
                <a:gd name="f10" fmla="+- f3 0 f2"/>
                <a:gd name="f11" fmla="*/ f10 1 863600"/>
                <a:gd name="f12" fmla="*/ f9 1 56980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863600" h="5698067">
                  <a:moveTo>
                    <a:pt x="f2" y="f5"/>
                  </a:moveTo>
                  <a:lnTo>
                    <a:pt x="f3" y="f2"/>
                  </a:lnTo>
                  <a:lnTo>
                    <a:pt x="f3" y="f6"/>
                  </a:lnTo>
                  <a:lnTo>
                    <a:pt x="f2" y="f4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246320" y="2650680"/>
            <a:ext cx="6423480" cy="1814760"/>
          </a:xfrm>
        </p:spPr>
        <p:txBody>
          <a:bodyPr anchor="b"/>
          <a:lstStyle>
            <a:lvl1pPr algn="r">
              <a:defRPr sz="59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246320" y="4465440"/>
            <a:ext cx="6423480" cy="1209239"/>
          </a:xfrm>
        </p:spPr>
        <p:txBody>
          <a:bodyPr/>
          <a:lstStyle>
            <a:lvl1pPr marL="0" indent="0" algn="r">
              <a:buNone/>
              <a:defRPr>
                <a:ln>
                  <a:noFill/>
                </a:ln>
                <a:solidFill>
                  <a:srgbClr val="7F7F7F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F121D3-8C63-45C3-A632-58B9A20AAA2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43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120" y="672120"/>
            <a:ext cx="6998040" cy="3751920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120" y="4927680"/>
            <a:ext cx="6998040" cy="1731599"/>
          </a:xfrm>
        </p:spPr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66EA2F-00B1-4A90-B4D5-E7638C25275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9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54279" y="672120"/>
            <a:ext cx="6694200" cy="3331800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213919" y="4003920"/>
            <a:ext cx="5974920" cy="420120"/>
          </a:xfrm>
        </p:spPr>
        <p:txBody>
          <a:bodyPr anchor="ctr"/>
          <a:lstStyle>
            <a:lvl1pPr marL="0" indent="0">
              <a:defRPr sz="1770">
                <a:solidFill>
                  <a:srgbClr val="7F7F7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120" y="4927680"/>
            <a:ext cx="6998040" cy="1731599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179583-9336-470D-AAE5-B7EB4DA02803}" type="slidenum">
              <a:t>‹#›</a:t>
            </a:fld>
            <a:endParaRPr lang="ru-RU"/>
          </a:p>
        </p:txBody>
      </p:sp>
      <p:sp>
        <p:nvSpPr>
          <p:cNvPr id="8" name="TextBox 23"/>
          <p:cNvSpPr txBox="1"/>
          <p:nvPr/>
        </p:nvSpPr>
        <p:spPr>
          <a:xfrm>
            <a:off x="532080" y="871200"/>
            <a:ext cx="503999" cy="644760"/>
          </a:xfrm>
          <a:prstGeom prst="rect">
            <a:avLst/>
          </a:prstGeom>
          <a:noFill/>
          <a:ln>
            <a:noFill/>
          </a:ln>
        </p:spPr>
        <p:txBody>
          <a:bodyPr vert="horz" wrap="square" lIns="100800" tIns="50400" rIns="100800" bIns="504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8820" b="0" i="0" u="none" strike="noStrike" kern="1200" cap="none" spc="0" baseline="0">
                <a:ln>
                  <a:noFill/>
                </a:ln>
                <a:solidFill>
                  <a:srgbClr val="C0E474"/>
                </a:solidFill>
                <a:latin typeface="Arial" pitchFamily="18"/>
                <a:ea typeface="Microsoft YaHei" pitchFamily="2"/>
                <a:cs typeface="Lucida Sans" pitchFamily="2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7439040" y="3182040"/>
            <a:ext cx="503999" cy="644760"/>
          </a:xfrm>
          <a:prstGeom prst="rect">
            <a:avLst/>
          </a:prstGeom>
          <a:noFill/>
          <a:ln>
            <a:noFill/>
          </a:ln>
        </p:spPr>
        <p:txBody>
          <a:bodyPr vert="horz" wrap="square" lIns="100800" tIns="50400" rIns="100800" bIns="504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8820" b="0" i="0" u="none" strike="noStrike" kern="1200" cap="none" spc="0" baseline="0">
                <a:ln>
                  <a:noFill/>
                </a:ln>
                <a:solidFill>
                  <a:srgbClr val="C0E474"/>
                </a:solidFill>
                <a:latin typeface="Arial" pitchFamily="18"/>
                <a:ea typeface="Microsoft YaHei" pitchFamily="2"/>
                <a:cs typeface="Lucida Sans" pitchFamily="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7072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120" y="2129760"/>
            <a:ext cx="6998040" cy="2860920"/>
          </a:xfrm>
        </p:spPr>
        <p:txBody>
          <a:bodyPr anchor="b"/>
          <a:lstStyle>
            <a:lvl1pPr>
              <a:defRPr sz="48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120" y="4990680"/>
            <a:ext cx="6998040" cy="166896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569961-CECD-4DB9-9B08-8054B3E5ECE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311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54279" y="672120"/>
            <a:ext cx="6694200" cy="3331800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2120" y="4423679"/>
            <a:ext cx="6998040" cy="567000"/>
          </a:xfrm>
        </p:spPr>
        <p:txBody>
          <a:bodyPr anchor="b"/>
          <a:lstStyle>
            <a:lvl1pPr marL="0" indent="0">
              <a:defRPr sz="265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120" y="4990680"/>
            <a:ext cx="6998040" cy="1668960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23A833-9E4F-40EF-812B-469707ABD3F4}" type="slidenum">
              <a:t>‹#›</a:t>
            </a:fld>
            <a:endParaRPr lang="ru-RU"/>
          </a:p>
        </p:txBody>
      </p:sp>
      <p:sp>
        <p:nvSpPr>
          <p:cNvPr id="8" name="TextBox 23"/>
          <p:cNvSpPr txBox="1"/>
          <p:nvPr/>
        </p:nvSpPr>
        <p:spPr>
          <a:xfrm>
            <a:off x="532080" y="871200"/>
            <a:ext cx="503999" cy="644760"/>
          </a:xfrm>
          <a:prstGeom prst="rect">
            <a:avLst/>
          </a:prstGeom>
          <a:noFill/>
          <a:ln>
            <a:noFill/>
          </a:ln>
        </p:spPr>
        <p:txBody>
          <a:bodyPr vert="horz" wrap="square" lIns="100800" tIns="50400" rIns="100800" bIns="504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8820" b="0" i="0" u="none" strike="noStrike" kern="1200" cap="none" spc="0" baseline="0">
                <a:ln>
                  <a:noFill/>
                </a:ln>
                <a:solidFill>
                  <a:srgbClr val="C0E474"/>
                </a:solidFill>
                <a:latin typeface="Arial" pitchFamily="18"/>
                <a:ea typeface="Microsoft YaHei" pitchFamily="2"/>
                <a:cs typeface="Lucida Sans" pitchFamily="2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7439040" y="3182040"/>
            <a:ext cx="503999" cy="644760"/>
          </a:xfrm>
          <a:prstGeom prst="rect">
            <a:avLst/>
          </a:prstGeom>
          <a:noFill/>
          <a:ln>
            <a:noFill/>
          </a:ln>
        </p:spPr>
        <p:txBody>
          <a:bodyPr vert="horz" wrap="square" lIns="100800" tIns="50400" rIns="100800" bIns="5040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8820" b="0" i="0" u="none" strike="noStrike" kern="1200" cap="none" spc="0" baseline="0">
                <a:ln>
                  <a:noFill/>
                </a:ln>
                <a:solidFill>
                  <a:srgbClr val="C0E474"/>
                </a:solidFill>
                <a:latin typeface="Arial" pitchFamily="18"/>
                <a:ea typeface="Microsoft YaHei" pitchFamily="2"/>
                <a:cs typeface="Lucida Sans" pitchFamily="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4965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8960" y="672120"/>
            <a:ext cx="6991199" cy="3331800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2120" y="4423679"/>
            <a:ext cx="6998040" cy="567000"/>
          </a:xfrm>
        </p:spPr>
        <p:txBody>
          <a:bodyPr anchor="b"/>
          <a:lstStyle>
            <a:lvl1pPr marL="0" indent="0">
              <a:defRPr sz="2650">
                <a:solidFill>
                  <a:srgbClr val="90C226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120" y="4990680"/>
            <a:ext cx="6998040" cy="1668960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25DB40-EDAD-40CB-B761-88587625FFA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95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460310-4B26-47B3-9330-20FFC601CF2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614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89440" y="672120"/>
            <a:ext cx="1078920" cy="5788799"/>
          </a:xfrm>
        </p:spPr>
        <p:txBody>
          <a:bodyPr vert="eaVert" anchorCtr="1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2120" y="672120"/>
            <a:ext cx="5727240" cy="578879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49B03D-D960-4175-B91E-CC3D9ED72F3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672120" y="2381760"/>
            <a:ext cx="6998040" cy="4277880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5886DB-ED2B-4492-8BD4-3AC4C9CB0D8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2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120" y="2977200"/>
            <a:ext cx="6998040" cy="2013480"/>
          </a:xfrm>
        </p:spPr>
        <p:txBody>
          <a:bodyPr anchor="b"/>
          <a:lstStyle>
            <a:lvl1pPr>
              <a:defRPr sz="441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2120" y="4990680"/>
            <a:ext cx="6998040" cy="948599"/>
          </a:xfrm>
        </p:spPr>
        <p:txBody>
          <a:bodyPr/>
          <a:lstStyle>
            <a:lvl1pPr marL="0" indent="0">
              <a:defRPr sz="2210">
                <a:solidFill>
                  <a:srgbClr val="7F7F7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4BAD3B-AE7D-4AE6-AF20-5A7D533B4E6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05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672120" y="2381760"/>
            <a:ext cx="3404520" cy="4277880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4265640" y="2381760"/>
            <a:ext cx="3404520" cy="4277880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BCA693-BB13-4D6B-94C1-54CD628E328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12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2120" y="2382119"/>
            <a:ext cx="3407400" cy="635400"/>
          </a:xfrm>
        </p:spPr>
        <p:txBody>
          <a:bodyPr anchor="b"/>
          <a:lstStyle>
            <a:lvl1pPr marL="0" indent="0">
              <a:defRPr sz="265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672120" y="3017160"/>
            <a:ext cx="3407400" cy="3642119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262760" y="2382119"/>
            <a:ext cx="3407400" cy="635400"/>
          </a:xfrm>
        </p:spPr>
        <p:txBody>
          <a:bodyPr anchor="b"/>
          <a:lstStyle>
            <a:lvl1pPr marL="0" indent="0">
              <a:buNone/>
              <a:defRPr sz="265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type="title" idx="4294967295"/>
          </p:nvPr>
        </p:nvSpPr>
        <p:spPr>
          <a:xfrm>
            <a:off x="4262760" y="3017160"/>
            <a:ext cx="3407400" cy="3642119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946EC9-E6D4-443B-95E2-A3F7F98AFF2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12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D9A79E-49B6-4B62-A75A-BA9D0D42591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53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08BD6F-A245-4C15-A51C-33BB1C1939B1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1800"/>
          </a:xfrm>
        </p:spPr>
        <p:txBody>
          <a:bodyPr lIns="0" tIns="0" rIns="0" bIns="0" anchor="ctr"/>
          <a:lstStyle>
            <a:lvl1pPr algn="ctr" hangingPunct="0">
              <a:defRPr sz="4400">
                <a:latin typeface="Liberation Sans" pitchFamily="18"/>
              </a:defRPr>
            </a:lvl1pPr>
          </a:lstStyle>
          <a:p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384080"/>
          </a:xfrm>
        </p:spPr>
        <p:txBody>
          <a:bodyPr lIns="0" tIns="0" rIns="0" bIns="0"/>
          <a:lstStyle>
            <a:lvl1pPr hangingPunct="0">
              <a:spcBef>
                <a:spcPts val="1417"/>
              </a:spcBef>
              <a:defRPr sz="320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60648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120" y="1652040"/>
            <a:ext cx="3075839" cy="1409399"/>
          </a:xfrm>
        </p:spPr>
        <p:txBody>
          <a:bodyPr anchor="b"/>
          <a:lstStyle>
            <a:lvl1pPr>
              <a:defRPr sz="221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3936960" y="567720"/>
            <a:ext cx="3732840" cy="6091919"/>
          </a:xfrm>
        </p:spPr>
        <p:txBody>
          <a:bodyPr/>
          <a:lstStyle>
            <a:lvl1pPr marL="378000" indent="-378000">
              <a:spcBef>
                <a:spcPts val="1100"/>
              </a:spcBef>
              <a:buClr>
                <a:srgbClr val="90C226"/>
              </a:buClr>
              <a:buSzPct val="80000"/>
              <a:buFont typeface="Wingdings 3"/>
              <a:buChar char=""/>
              <a:defRPr sz="1990">
                <a:solidFill>
                  <a:srgbClr val="404040"/>
                </a:solidFill>
              </a:defRPr>
            </a:lvl1pPr>
            <a:lvl2pPr marL="819000" marR="0" lvl="1" indent="-315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77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2pPr>
            <a:lvl3pPr marL="1260000" marR="0" lvl="2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55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3pPr>
            <a:lvl4pPr marL="1764000" marR="0" lvl="3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4pPr>
            <a:lvl5pPr marL="2268000" marR="0" lvl="4" indent="-252000" algn="l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lang="ru-RU" sz="1330" b="0" i="0" u="none" strike="noStrike" kern="1200" cap="none" spc="0" baseline="0">
                <a:ln>
                  <a:noFill/>
                </a:ln>
                <a:solidFill>
                  <a:srgbClr val="404040"/>
                </a:solidFill>
                <a:highlight>
                  <a:scrgbClr r="0" g="0" b="0">
                    <a:alpha val="0"/>
                  </a:scrgbClr>
                </a:highlight>
                <a:latin typeface="Trebuchet MS" pitchFamily="18"/>
                <a:ea typeface="Microsoft YaHei" pitchFamily="2"/>
                <a:cs typeface="Lucida Sans" pitchFamily="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2120" y="3061080"/>
            <a:ext cx="3075839" cy="2849040"/>
          </a:xfrm>
        </p:spPr>
        <p:txBody>
          <a:bodyPr/>
          <a:lstStyle>
            <a:lvl1pPr marL="0" indent="0">
              <a:defRPr sz="155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CFCBB9-89FE-4A8F-BEF1-49AD72BB693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3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120" y="5291640"/>
            <a:ext cx="6998040" cy="624600"/>
          </a:xfrm>
        </p:spPr>
        <p:txBody>
          <a:bodyPr anchor="b"/>
          <a:lstStyle>
            <a:lvl1pPr>
              <a:defRPr sz="26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title" idx="4294967295"/>
          </p:nvPr>
        </p:nvSpPr>
        <p:spPr>
          <a:xfrm>
            <a:off x="672120" y="672120"/>
            <a:ext cx="6998040" cy="4239360"/>
          </a:xfrm>
        </p:spPr>
        <p:txBody>
          <a:bodyPr anchorCtr="1"/>
          <a:lstStyle>
            <a:lvl1pPr algn="ctr">
              <a:spcBef>
                <a:spcPts val="1100"/>
              </a:spcBef>
              <a:defRPr sz="1770">
                <a:solidFill>
                  <a:srgbClr val="404040"/>
                </a:solidFill>
              </a:defRPr>
            </a:lvl1pPr>
          </a:lstStyle>
          <a:p>
            <a:pPr lvl="0"/>
            <a:r>
              <a:rPr lang="ru-RU"/>
              <a:t>Вставка рисунка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2120" y="5916600"/>
            <a:ext cx="6998040" cy="743040"/>
          </a:xfrm>
        </p:spPr>
        <p:txBody>
          <a:bodyPr/>
          <a:lstStyle>
            <a:lvl1pPr marL="0" indent="0">
              <a:defRPr sz="133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C4328E-C407-48B3-8B1E-1813495DD94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08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-9360" y="-9360"/>
            <a:ext cx="10109160" cy="7578359"/>
            <a:chOff x="-9360" y="-9360"/>
            <a:chExt cx="10109160" cy="7578359"/>
          </a:xfrm>
        </p:grpSpPr>
        <p:sp>
          <p:nvSpPr>
            <p:cNvPr id="3" name="Freeform 6"/>
            <p:cNvSpPr/>
            <p:nvPr/>
          </p:nvSpPr>
          <p:spPr>
            <a:xfrm>
              <a:off x="-9360" y="4423679"/>
              <a:ext cx="503999" cy="31453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7200"/>
                <a:gd name="f4" fmla="val 2853267"/>
                <a:gd name="f5" fmla="val 2844800"/>
                <a:gd name="f6" fmla="val 2822"/>
                <a:gd name="f7" fmla="val 1905000"/>
                <a:gd name="f8" fmla="val 5645"/>
                <a:gd name="f9" fmla="val 965200"/>
                <a:gd name="f10" fmla="*/ f0 1 457200"/>
                <a:gd name="f11" fmla="*/ f1 1 2853267"/>
                <a:gd name="f12" fmla="+- f4 0 f2"/>
                <a:gd name="f13" fmla="+- f3 0 f2"/>
                <a:gd name="f14" fmla="*/ f13 1 457200"/>
                <a:gd name="f15" fmla="*/ f12 1 2853267"/>
                <a:gd name="f16" fmla="*/ f2 1 f14"/>
                <a:gd name="f17" fmla="*/ f3 1 f14"/>
                <a:gd name="f18" fmla="*/ f2 1 f15"/>
                <a:gd name="f19" fmla="*/ f4 1 f15"/>
                <a:gd name="f20" fmla="*/ f16 f10 1"/>
                <a:gd name="f21" fmla="*/ f17 f10 1"/>
                <a:gd name="f22" fmla="*/ f19 f11 1"/>
                <a:gd name="f23" fmla="*/ f1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457200" h="2853267">
                  <a:moveTo>
                    <a:pt x="f2" y="f2"/>
                  </a:moveTo>
                  <a:lnTo>
                    <a:pt x="f3" y="f4"/>
                  </a:lnTo>
                  <a:lnTo>
                    <a:pt x="f2" y="f5"/>
                  </a:lnTo>
                  <a:cubicBezTo>
                    <a:pt x="f6" y="f7"/>
                    <a:pt x="f8" y="f9"/>
                    <a:pt x="f2" y="f2"/>
                  </a:cubicBez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cxnSp>
          <p:nvCxnSpPr>
            <p:cNvPr id="4" name="Straight Connector 7"/>
            <p:cNvCxnSpPr/>
            <p:nvPr/>
          </p:nvCxnSpPr>
          <p:spPr>
            <a:xfrm flipV="1">
              <a:off x="5656320" y="4602960"/>
              <a:ext cx="4434480" cy="2956680"/>
            </a:xfrm>
            <a:prstGeom prst="straightConnector1">
              <a:avLst/>
            </a:prstGeom>
            <a:noFill/>
            <a:ln w="9360">
              <a:solidFill>
                <a:srgbClr val="D9D9D9"/>
              </a:solidFill>
              <a:prstDash val="solid"/>
              <a:miter/>
            </a:ln>
          </p:spPr>
        </p:cxnSp>
        <p:cxnSp>
          <p:nvCxnSpPr>
            <p:cNvPr id="5" name="Straight Connector 8"/>
            <p:cNvCxnSpPr/>
            <p:nvPr/>
          </p:nvCxnSpPr>
          <p:spPr>
            <a:xfrm>
              <a:off x="7764120" y="0"/>
              <a:ext cx="1344240" cy="7559640"/>
            </a:xfrm>
            <a:prstGeom prst="straightConnector1">
              <a:avLst/>
            </a:prstGeom>
            <a:noFill/>
            <a:ln w="9360">
              <a:solidFill>
                <a:srgbClr val="BFBFBF"/>
              </a:solidFill>
              <a:prstDash val="solid"/>
              <a:miter/>
            </a:ln>
          </p:spPr>
        </p:cxnSp>
        <p:sp>
          <p:nvSpPr>
            <p:cNvPr id="6" name="Freeform 9"/>
            <p:cNvSpPr/>
            <p:nvPr/>
          </p:nvSpPr>
          <p:spPr>
            <a:xfrm>
              <a:off x="7597800" y="0"/>
              <a:ext cx="250200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69442"/>
                <a:gd name="f4" fmla="val 6866466"/>
                <a:gd name="f5" fmla="val 2023534"/>
                <a:gd name="f6" fmla="val 6858000"/>
                <a:gd name="f7" fmla="val 2269067"/>
                <a:gd name="f8" fmla="val 2271889"/>
                <a:gd name="f9" fmla="val 4580466"/>
                <a:gd name="f10" fmla="val 2257778"/>
                <a:gd name="f11" fmla="val 2294466"/>
                <a:gd name="f12" fmla="val 2260600"/>
                <a:gd name="f13" fmla="val 8466"/>
                <a:gd name="f14" fmla="*/ f0 1 2269442"/>
                <a:gd name="f15" fmla="*/ f1 1 6866466"/>
                <a:gd name="f16" fmla="+- f4 0 f2"/>
                <a:gd name="f17" fmla="+- f3 0 f2"/>
                <a:gd name="f18" fmla="*/ f17 1 2269442"/>
                <a:gd name="f19" fmla="*/ f16 1 6866466"/>
                <a:gd name="f20" fmla="*/ f2 1 f18"/>
                <a:gd name="f21" fmla="*/ f3 1 f18"/>
                <a:gd name="f22" fmla="*/ f2 1 f19"/>
                <a:gd name="f23" fmla="*/ f4 1 f19"/>
                <a:gd name="f24" fmla="*/ f20 f14 1"/>
                <a:gd name="f25" fmla="*/ f21 f14 1"/>
                <a:gd name="f26" fmla="*/ f23 f15 1"/>
                <a:gd name="f27" fmla="*/ f22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269442" h="6866466">
                  <a:moveTo>
                    <a:pt x="f5" y="f2"/>
                  </a:moveTo>
                  <a:lnTo>
                    <a:pt x="f2" y="f6"/>
                  </a:lnTo>
                  <a:lnTo>
                    <a:pt x="f7" y="f4"/>
                  </a:lnTo>
                  <a:cubicBezTo>
                    <a:pt x="f8" y="f9"/>
                    <a:pt x="f10" y="f11"/>
                    <a:pt x="f12" y="f13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7" name="Freeform 10"/>
            <p:cNvSpPr/>
            <p:nvPr/>
          </p:nvSpPr>
          <p:spPr>
            <a:xfrm>
              <a:off x="7943040" y="-9360"/>
              <a:ext cx="214776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48147"/>
                <a:gd name="f4" fmla="val 6866467"/>
                <a:gd name="f5" fmla="val 1202267"/>
                <a:gd name="f6" fmla="val 1947333"/>
                <a:gd name="f7" fmla="val 1944511"/>
                <a:gd name="f8" fmla="val 4577645"/>
                <a:gd name="f9" fmla="val 1950155"/>
                <a:gd name="f10" fmla="val 2288822"/>
                <a:gd name="f11" fmla="*/ f0 1 1948147"/>
                <a:gd name="f12" fmla="*/ f1 1 6866467"/>
                <a:gd name="f13" fmla="+- f4 0 f2"/>
                <a:gd name="f14" fmla="+- f3 0 f2"/>
                <a:gd name="f15" fmla="*/ f14 1 1948147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948147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6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8" name="Freeform 11"/>
            <p:cNvSpPr/>
            <p:nvPr/>
          </p:nvSpPr>
          <p:spPr>
            <a:xfrm>
              <a:off x="7317720" y="4321080"/>
              <a:ext cx="2770919" cy="323856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59667"/>
                <a:gd name="f4" fmla="val 3810000"/>
                <a:gd name="f5" fmla="val 3251200"/>
                <a:gd name="f6" fmla="val 3254022"/>
                <a:gd name="f7" fmla="val 1270000"/>
                <a:gd name="f8" fmla="val 3256845"/>
                <a:gd name="f9" fmla="val 2540000"/>
                <a:gd name="f10" fmla="*/ f0 1 3259667"/>
                <a:gd name="f11" fmla="*/ f1 1 3810000"/>
                <a:gd name="f12" fmla="+- f4 0 f2"/>
                <a:gd name="f13" fmla="+- f3 0 f2"/>
                <a:gd name="f14" fmla="*/ f13 1 3259667"/>
                <a:gd name="f15" fmla="*/ f12 1 3810000"/>
                <a:gd name="f16" fmla="*/ f2 1 f14"/>
                <a:gd name="f17" fmla="*/ f3 1 f14"/>
                <a:gd name="f18" fmla="*/ f2 1 f15"/>
                <a:gd name="f19" fmla="*/ f4 1 f15"/>
                <a:gd name="f20" fmla="*/ f16 f10 1"/>
                <a:gd name="f21" fmla="*/ f17 f10 1"/>
                <a:gd name="f22" fmla="*/ f19 f11 1"/>
                <a:gd name="f23" fmla="*/ f1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3259667" h="3810000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4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9" name="Freeform 12"/>
            <p:cNvSpPr/>
            <p:nvPr/>
          </p:nvSpPr>
          <p:spPr>
            <a:xfrm>
              <a:off x="7728479" y="-9360"/>
              <a:ext cx="236232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3267"/>
                <a:gd name="f4" fmla="val 6866467"/>
                <a:gd name="f5" fmla="val 2472267"/>
                <a:gd name="f6" fmla="val 6858000"/>
                <a:gd name="f7" fmla="*/ f0 1 2853267"/>
                <a:gd name="f8" fmla="*/ f1 1 6866467"/>
                <a:gd name="f9" fmla="+- f4 0 f2"/>
                <a:gd name="f10" fmla="+- f3 0 f2"/>
                <a:gd name="f11" fmla="*/ f10 1 2853267"/>
                <a:gd name="f12" fmla="*/ f9 1 68664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2853267" h="6866467">
                  <a:moveTo>
                    <a:pt x="f2" y="f2"/>
                  </a:moveTo>
                  <a:lnTo>
                    <a:pt x="f5" y="f4"/>
                  </a:lnTo>
                  <a:lnTo>
                    <a:pt x="f3" y="f6"/>
                  </a:lnTo>
                  <a:lnTo>
                    <a:pt x="f3" y="f2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0" name="Freeform 13"/>
            <p:cNvSpPr/>
            <p:nvPr/>
          </p:nvSpPr>
          <p:spPr>
            <a:xfrm>
              <a:off x="9145440" y="-9360"/>
              <a:ext cx="94536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86933"/>
                <a:gd name="f4" fmla="val 6866467"/>
                <a:gd name="f5" fmla="val 1016000"/>
                <a:gd name="f6" fmla="val 1284111"/>
                <a:gd name="f7" fmla="val 4577645"/>
                <a:gd name="f8" fmla="val 1281288"/>
                <a:gd name="f9" fmla="val 2288822"/>
                <a:gd name="f10" fmla="val 1278466"/>
                <a:gd name="f11" fmla="*/ f0 1 1286933"/>
                <a:gd name="f12" fmla="*/ f1 1 6866467"/>
                <a:gd name="f13" fmla="+- f4 0 f2"/>
                <a:gd name="f14" fmla="+- f3 0 f2"/>
                <a:gd name="f15" fmla="*/ f14 1 1286933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286933" h="6866467">
                  <a:moveTo>
                    <a:pt x="f5" y="f2"/>
                  </a:moveTo>
                  <a:lnTo>
                    <a:pt x="f2" y="f4"/>
                  </a:lnTo>
                  <a:lnTo>
                    <a:pt x="f3" y="f4"/>
                  </a:lnTo>
                  <a:cubicBezTo>
                    <a:pt x="f6" y="f7"/>
                    <a:pt x="f8" y="f9"/>
                    <a:pt x="f10" y="f2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1" name="Freeform 14"/>
            <p:cNvSpPr/>
            <p:nvPr/>
          </p:nvSpPr>
          <p:spPr>
            <a:xfrm>
              <a:off x="8904600" y="-9360"/>
              <a:ext cx="1176120" cy="7568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70244"/>
                <a:gd name="f4" fmla="val 6866467"/>
                <a:gd name="f5" fmla="val 1117600"/>
                <a:gd name="f6" fmla="val 1270000"/>
                <a:gd name="f7" fmla="val 1272822"/>
                <a:gd name="f8" fmla="val 4574822"/>
                <a:gd name="f9" fmla="val 1250245"/>
                <a:gd name="f10" fmla="val 2291645"/>
                <a:gd name="f11" fmla="val 1253067"/>
                <a:gd name="f12" fmla="*/ f0 1 1270244"/>
                <a:gd name="f13" fmla="*/ f1 1 6866467"/>
                <a:gd name="f14" fmla="+- f4 0 f2"/>
                <a:gd name="f15" fmla="+- f3 0 f2"/>
                <a:gd name="f16" fmla="*/ f15 1 1270244"/>
                <a:gd name="f17" fmla="*/ f14 1 6866467"/>
                <a:gd name="f18" fmla="*/ f2 1 f16"/>
                <a:gd name="f19" fmla="*/ f3 1 f16"/>
                <a:gd name="f20" fmla="*/ f2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270244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2" name="Freeform 15"/>
            <p:cNvSpPr/>
            <p:nvPr/>
          </p:nvSpPr>
          <p:spPr>
            <a:xfrm>
              <a:off x="8885880" y="5394600"/>
              <a:ext cx="1205999" cy="21654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20333"/>
                <a:gd name="f4" fmla="val 3268133"/>
                <a:gd name="f5" fmla="val 1811866"/>
                <a:gd name="f6" fmla="val 1814688"/>
                <a:gd name="f7" fmla="val 1086555"/>
                <a:gd name="f8" fmla="val 1817511"/>
                <a:gd name="f9" fmla="val 2173111"/>
                <a:gd name="f10" fmla="val 3259666"/>
                <a:gd name="f11" fmla="*/ f0 1 1820333"/>
                <a:gd name="f12" fmla="*/ f1 1 3268133"/>
                <a:gd name="f13" fmla="+- f4 0 f2"/>
                <a:gd name="f14" fmla="+- f3 0 f2"/>
                <a:gd name="f15" fmla="*/ f14 1 1820333"/>
                <a:gd name="f16" fmla="*/ f13 1 3268133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820333" h="3268133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10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2120" y="672120"/>
            <a:ext cx="6998040" cy="14558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2120" y="2381760"/>
            <a:ext cx="6998040" cy="4277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959080" y="6659640"/>
            <a:ext cx="754199" cy="402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/>
          <a:lstStyle>
            <a:lvl1pPr lvl="0" rt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2120" y="6659640"/>
            <a:ext cx="5096520" cy="402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/>
          <a:lstStyle>
            <a:lvl1pPr lvl="0" rt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104960" y="6659640"/>
            <a:ext cx="565200" cy="402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990" b="0" i="0" u="none" strike="noStrike" kern="1200" cap="none" spc="0" baseline="0">
                <a:solidFill>
                  <a:srgbClr val="90C226"/>
                </a:solidFill>
                <a:latin typeface="Trebuchet MS"/>
                <a:ea typeface="Segoe UI" pitchFamily="2"/>
                <a:cs typeface="Tahoma" pitchFamily="2"/>
              </a:defRPr>
            </a:lvl1pPr>
          </a:lstStyle>
          <a:p>
            <a:pPr lvl="0"/>
            <a:fld id="{EE88AF34-4FF8-4A70-BB68-3A3EFD4BD6EE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marL="0" marR="0" lvl="0" indent="0" algn="l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3970" b="0" i="0" u="none" strike="noStrike" kern="1200" cap="none" spc="0" baseline="0">
          <a:ln>
            <a:noFill/>
          </a:ln>
          <a:solidFill>
            <a:srgbClr val="90C226"/>
          </a:solidFill>
          <a:highlight>
            <a:scrgbClr r="0" g="0" b="0">
              <a:alpha val="0"/>
            </a:scrgbClr>
          </a:highlight>
          <a:latin typeface="Trebuchet MS" pitchFamily="18"/>
          <a:ea typeface="Microsoft YaHei" pitchFamily="2"/>
          <a:cs typeface="Lucida Sans" pitchFamily="2"/>
        </a:defRPr>
      </a:lvl1pPr>
    </p:titleStyle>
    <p:bodyStyle>
      <a:lvl1pPr marL="378000" marR="0" lvl="0" indent="-378000" algn="l" rtl="0" hangingPunct="1">
        <a:lnSpc>
          <a:spcPct val="100000"/>
        </a:lnSpc>
        <a:spcBef>
          <a:spcPts val="1100"/>
        </a:spcBef>
        <a:spcAft>
          <a:spcPts val="0"/>
        </a:spcAft>
        <a:buSzPct val="45000"/>
        <a:buFont typeface="StarSymbol"/>
        <a:buChar char="●"/>
        <a:tabLst/>
        <a:defRPr lang="ru-RU" sz="1990" b="0" i="0" u="none" strike="noStrike" kern="1200" cap="none" spc="0" baseline="0">
          <a:solidFill>
            <a:srgbClr val="404040"/>
          </a:solidFill>
          <a:latin typeface="Trebuchet MS"/>
        </a:defRPr>
      </a:lvl1pPr>
      <a:lvl2pPr marL="819000" marR="0" lvl="1" indent="-315000" algn="l" rtl="0" hangingPunct="1">
        <a:lnSpc>
          <a:spcPct val="100000"/>
        </a:lnSpc>
        <a:spcBef>
          <a:spcPts val="1100"/>
        </a:spcBef>
        <a:spcAft>
          <a:spcPts val="0"/>
        </a:spcAft>
        <a:buSzPct val="75000"/>
        <a:buFont typeface="StarSymbol"/>
        <a:buChar char="–"/>
        <a:tabLst/>
        <a:defRPr lang="ru-RU" sz="1770" b="0" i="0" u="none" strike="noStrike" kern="1200" cap="none" spc="0" baseline="0">
          <a:solidFill>
            <a:srgbClr val="404040"/>
          </a:solidFill>
          <a:latin typeface="Trebuchet MS"/>
        </a:defRPr>
      </a:lvl2pPr>
      <a:lvl3pPr marL="1260000" marR="0" lvl="2" indent="-252000" algn="l" rtl="0" hangingPunct="1">
        <a:lnSpc>
          <a:spcPct val="100000"/>
        </a:lnSpc>
        <a:spcBef>
          <a:spcPts val="1100"/>
        </a:spcBef>
        <a:spcAft>
          <a:spcPts val="0"/>
        </a:spcAft>
        <a:buSzPct val="45000"/>
        <a:buFont typeface="StarSymbol"/>
        <a:buChar char="●"/>
        <a:tabLst/>
        <a:defRPr lang="ru-RU" sz="1550" b="0" i="0" u="none" strike="noStrike" kern="1200" cap="none" spc="0" baseline="0">
          <a:solidFill>
            <a:srgbClr val="404040"/>
          </a:solidFill>
          <a:latin typeface="Trebuchet MS"/>
        </a:defRPr>
      </a:lvl3pPr>
      <a:lvl4pPr marL="1764000" marR="0" lvl="3" indent="-252000" algn="l" rtl="0" hangingPunct="1">
        <a:lnSpc>
          <a:spcPct val="100000"/>
        </a:lnSpc>
        <a:spcBef>
          <a:spcPts val="1100"/>
        </a:spcBef>
        <a:spcAft>
          <a:spcPts val="0"/>
        </a:spcAft>
        <a:buSzPct val="75000"/>
        <a:buFont typeface="StarSymbol"/>
        <a:buChar char="–"/>
        <a:tabLst/>
        <a:defRPr lang="ru-RU" sz="1330" b="0" i="0" u="none" strike="noStrike" kern="1200" cap="none" spc="0" baseline="0">
          <a:solidFill>
            <a:srgbClr val="404040"/>
          </a:solidFill>
          <a:latin typeface="Trebuchet MS"/>
        </a:defRPr>
      </a:lvl4pPr>
      <a:lvl5pPr marL="2268000" marR="0" lvl="4" indent="-252000" algn="l" rtl="0" hangingPunct="1">
        <a:lnSpc>
          <a:spcPct val="100000"/>
        </a:lnSpc>
        <a:spcBef>
          <a:spcPts val="1100"/>
        </a:spcBef>
        <a:spcAft>
          <a:spcPts val="0"/>
        </a:spcAft>
        <a:buSzPct val="45000"/>
        <a:buFont typeface="StarSymbol"/>
        <a:buChar char="●"/>
        <a:tabLst/>
        <a:defRPr lang="ru-RU" sz="1330" b="0" i="0" u="none" strike="noStrike" kern="1200" cap="none" spc="0" baseline="0">
          <a:solidFill>
            <a:srgbClr val="404040"/>
          </a:solidFill>
          <a:latin typeface="Trebuchet MS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_0" descr="http://laishevskyi.ru/images/uploads/news/2020/7/29/9cba074ff21ffa3a371feff9113d0b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760" y="53961"/>
            <a:ext cx="5544616" cy="32218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43768" y="251444"/>
            <a:ext cx="54006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highlight>
                  <a:scrgbClr r="0" g="0" b="0">
                    <a:alpha val="0"/>
                  </a:scrgbClr>
                </a:highlight>
                <a:latin typeface="Arial Black" panose="020B0A04020102020204" pitchFamily="34" charset="0"/>
                <a:ea typeface="Microsoft YaHei" pitchFamily="2"/>
                <a:cs typeface="Lucida Sans" pitchFamily="2"/>
              </a:rPr>
              <a:t>«Тайны здоровья нашего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highlight>
                  <a:scrgbClr r="0" g="0" b="0">
                    <a:alpha val="0"/>
                  </a:scrgbClr>
                </a:highlight>
                <a:latin typeface="Arial Black" panose="020B0A04020102020204" pitchFamily="34" charset="0"/>
                <a:ea typeface="Microsoft YaHei" pitchFamily="2"/>
                <a:cs typeface="Lucida Sans" pitchFamily="2"/>
              </a:rPr>
              <a:t>сердца» </a:t>
            </a:r>
            <a:endParaRPr lang="ru-RU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_1" descr="https://present5.com/presentation/285125132_438287137/image-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16376" y="53962"/>
            <a:ext cx="4320480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http://ptk.68edu.ru/wp-content/uploads/2019/10/infarkt-1024x787.jpg"/>
          <p:cNvPicPr>
            <a:picLocks noChangeAspect="1"/>
          </p:cNvPicPr>
          <p:nvPr/>
        </p:nvPicPr>
        <p:blipFill>
          <a:blip r:embed="rId4"/>
          <a:srcRect b="10056"/>
          <a:stretch>
            <a:fillRect/>
          </a:stretch>
        </p:blipFill>
        <p:spPr>
          <a:xfrm>
            <a:off x="1511920" y="2983505"/>
            <a:ext cx="6026335" cy="44621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17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Пороки сердца делятся на: * Врожденные поро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72" y="107429"/>
            <a:ext cx="339310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Что покажет МРТ сердца и сосудов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9"/>
          <a:stretch/>
        </p:blipFill>
        <p:spPr bwMode="auto">
          <a:xfrm>
            <a:off x="3600153" y="150662"/>
            <a:ext cx="3240359" cy="244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Приобретенные пороки сердца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8"/>
          <a:stretch/>
        </p:blipFill>
        <p:spPr bwMode="auto">
          <a:xfrm>
            <a:off x="6912520" y="150663"/>
            <a:ext cx="3149080" cy="24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_0" descr="https://avatars.mds.yandex.net/get-pdb/2797058/a7181756-9ede-4aed-92f2-13555ad50b4f/s1200?webp=false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295896" y="2597959"/>
            <a:ext cx="6506516" cy="4879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Хроническая сердечная недостаточность Классификация и лечение ХСН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429"/>
            <a:ext cx="481187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56335" y="131528"/>
            <a:ext cx="452874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Заболевания артерий и вен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2" descr="Что такое атеросклероз сосудов и чем он опасен?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32" y="768229"/>
            <a:ext cx="4627651" cy="282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варикозное расширение вен на ногах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264" y="3707829"/>
            <a:ext cx="5300523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4 шага к здоровому сердцу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3203772"/>
            <a:ext cx="4104456" cy="410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4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https://myslide.ru/documents_7/00bb058476b1d521a86365b8583d54e0/img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7558" y="148706"/>
            <a:ext cx="9769081" cy="6469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 descr="https://myslide.ru/documents_7/fa9f86931e7e9ea24bd279280bdaa97d/img5.jpg"/>
          <p:cNvPicPr>
            <a:picLocks noChangeAspect="1"/>
          </p:cNvPicPr>
          <p:nvPr/>
        </p:nvPicPr>
        <p:blipFill rotWithShape="1">
          <a:blip r:embed="rId4"/>
          <a:srcRect l="4429" r="9420" b="10706"/>
          <a:stretch/>
        </p:blipFill>
        <p:spPr>
          <a:xfrm>
            <a:off x="5904408" y="2987749"/>
            <a:ext cx="3888432" cy="363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Аритмия сердца: симптомы и лечение. как лечить аритмию сердца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3926"/>
          <a:stretch/>
        </p:blipFill>
        <p:spPr bwMode="auto">
          <a:xfrm>
            <a:off x="71760" y="103112"/>
            <a:ext cx="4037763" cy="310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АРИТМИИ СЕРДЦА.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9" t="9391" r="11702" b="8326"/>
          <a:stretch/>
        </p:blipFill>
        <p:spPr bwMode="auto">
          <a:xfrm>
            <a:off x="5328344" y="103112"/>
            <a:ext cx="3422006" cy="287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О профилактике неинфекционных заболеваний и ЗОЖ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3365325"/>
            <a:ext cx="3672408" cy="398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Единой недели иммунизации 2022 г. - &amp;quot;Долгая жизнь для всех&amp;quot;.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222" y="2987749"/>
            <a:ext cx="5782419" cy="4466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67238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616</TotalTime>
  <Words>10</Words>
  <Application>Microsoft Office PowerPoint</Application>
  <PresentationFormat>Произвольный</PresentationFormat>
  <Paragraphs>3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Calibri</vt:lpstr>
      <vt:lpstr>Liberation Sans</vt:lpstr>
      <vt:lpstr>Liberation Serif</vt:lpstr>
      <vt:lpstr>StarSymbol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Test</cp:lastModifiedBy>
  <cp:revision>26</cp:revision>
  <dcterms:created xsi:type="dcterms:W3CDTF">2009-04-16T11:32:32Z</dcterms:created>
  <dcterms:modified xsi:type="dcterms:W3CDTF">2022-10-03T09:44:28Z</dcterms:modified>
</cp:coreProperties>
</file>