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 31 октября по 6 ноября проходит неделя снижения потребления поваренной со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6"/>
          <a:stretch/>
        </p:blipFill>
        <p:spPr bwMode="auto">
          <a:xfrm>
            <a:off x="4504059" y="102620"/>
            <a:ext cx="4489895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1 октября - 6 ноября - Неделя снижения потребления поваренной соли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4" y="3473407"/>
            <a:ext cx="4543096" cy="32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С 31 октября по 6 ноября - Всемирная неделя снижения потребления поваренной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4248"/>
            <a:ext cx="4248472" cy="323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Всемирная неделя снижения потребления поваренной соли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3516702"/>
            <a:ext cx="4277938" cy="320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75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1 октября - 6 ноября - Неделя снижения потребления поваренной сол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6632"/>
            <a:ext cx="519047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Неделя снижения потребления соли с 31го по 6 октября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" t="2213" r="1418" b="4179"/>
          <a:stretch/>
        </p:blipFill>
        <p:spPr bwMode="auto">
          <a:xfrm>
            <a:off x="144000" y="3489299"/>
            <a:ext cx="4428000" cy="320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Снижение потребления поваренной соли Это необходимо для того, чтобы уменьши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49" y="3489300"/>
            <a:ext cx="4380345" cy="32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Презентация &amp;quot;Соль&amp;quot;, слайд № 7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3" b="3611"/>
          <a:stretch/>
        </p:blipFill>
        <p:spPr bwMode="auto">
          <a:xfrm>
            <a:off x="5436096" y="116632"/>
            <a:ext cx="360039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993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Значение минеральных солей для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" t="3847" r="9684" b="12855"/>
          <a:stretch/>
        </p:blipFill>
        <p:spPr bwMode="auto">
          <a:xfrm>
            <a:off x="4355977" y="3392879"/>
            <a:ext cx="4681933" cy="330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Неделя снижения потребления поваренной соли (31 октября-6 ноября 2022 года)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77" y="154184"/>
            <a:ext cx="4199600" cy="315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Виды соли: Поваренная соль Мелкая соль &amp;quot;Экстра&amp;quot; 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8766"/>
            <a:ext cx="4176464" cy="32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История появления соли.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6" b="16419"/>
          <a:stretch/>
        </p:blipFill>
        <p:spPr bwMode="auto">
          <a:xfrm>
            <a:off x="4436588" y="154184"/>
            <a:ext cx="4520710" cy="318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ЕРБ ВОЗ Сокращение потребления сол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4" y="154601"/>
            <a:ext cx="3566869" cy="26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Европейское региональное бюро ВОЗ сделало снижение потребления соли одним и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86" y="3789040"/>
            <a:ext cx="399992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Интересные факты о соли * Если человек, весом 80 кг съест за один прием пищ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" b="2321"/>
          <a:stretch/>
        </p:blipFill>
        <p:spPr bwMode="auto">
          <a:xfrm>
            <a:off x="3851921" y="124260"/>
            <a:ext cx="5203792" cy="352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При помощи соли из организма выводятся вредные вещества.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96951"/>
            <a:ext cx="4824535" cy="374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86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Соль - убийца: сколько соли нужно человеку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9665"/>
            <a:ext cx="4320480" cy="320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Соль: классификация, польза и мифы food and healt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29000"/>
            <a:ext cx="398362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Результаты еще одной работы (12) показали, что нехватка соли, вызванная сни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44" y="3463776"/>
            <a:ext cx="4271840" cy="320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- Транскрипт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7" t="17973" r="15622" b="5993"/>
          <a:stretch/>
        </p:blipFill>
        <p:spPr bwMode="auto">
          <a:xfrm>
            <a:off x="7433000" y="5406120"/>
            <a:ext cx="1584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снижению потребления соли: Ограничить потребление поваренной соли до 1 ча....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" t="3716" r="410" b="10036"/>
          <a:stretch/>
        </p:blipFill>
        <p:spPr bwMode="auto">
          <a:xfrm>
            <a:off x="4499992" y="149664"/>
            <a:ext cx="4517008" cy="32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17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2022-11-01T08:55:39Z</dcterms:created>
  <dcterms:modified xsi:type="dcterms:W3CDTF">2022-11-01T14:55:47Z</dcterms:modified>
</cp:coreProperties>
</file>