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i?id=2a000001862b0298c54ba34a2973029721ff-1607927-fast-image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44" y="188640"/>
            <a:ext cx="574989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2a0000018625a477233d011c2107237b6d8d-1381050-fast-image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" r="2617" b="5489"/>
          <a:stretch/>
        </p:blipFill>
        <p:spPr bwMode="auto">
          <a:xfrm>
            <a:off x="288000" y="1916832"/>
            <a:ext cx="2813804" cy="285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i?id=2a000001862b0291e32cf71466be52fcc5f1-1534830-fast-image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98" y="188640"/>
            <a:ext cx="2872606" cy="159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vatars.mds.yandex.net/i?id=2a000001862a5e40425755e79c8dd46873de-761811-fast-image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20" b="30"/>
          <a:stretch/>
        </p:blipFill>
        <p:spPr bwMode="auto">
          <a:xfrm>
            <a:off x="827584" y="4936795"/>
            <a:ext cx="3888432" cy="176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avatars.mds.yandex.net/i?id=2a000001861767c13e1e9056af387668dd0c-1543035-fast-images&amp;n=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6" b="1964"/>
          <a:stretch/>
        </p:blipFill>
        <p:spPr bwMode="auto">
          <a:xfrm>
            <a:off x="5580112" y="4936795"/>
            <a:ext cx="3303611" cy="172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523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i?id=30e173161e86dc2daa61a64fa1277cefdadeb05b-620927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61912"/>
            <a:ext cx="8965669" cy="631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765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vatars.mds.yandex.net/i?id=77d8fe17cdd6b3726c7d4d358c5688312ccbe06e-825960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2" y="188640"/>
            <a:ext cx="4204830" cy="31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vatars.mds.yandex.net/i?id=f753904d47e2cc1e3c90c016c7cf1d3dc501c8d6-488266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204830" cy="31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avatars.mds.yandex.net/i?id=27349e5d66a3b4826ebd93c82d4dbf87-3752383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851" y="3501008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vatars.mds.yandex.net/i?id=2a000001862548b6859b5369a6991efc0b82-1616940-fast-image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19743"/>
            <a:ext cx="4250224" cy="311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62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2a000001862b0250169677d746e4e8961079-935048-fast-image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1786"/>
            <a:ext cx="4263317" cy="426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2a0000018625fec88dd4811e0cd86a149342-1437265-fast-image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9" b="4899"/>
          <a:stretch/>
        </p:blipFill>
        <p:spPr bwMode="auto">
          <a:xfrm>
            <a:off x="4788024" y="188640"/>
            <a:ext cx="3991738" cy="35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i?id=0a870222aabc31747582d53bdc11775f8906cba1-4371710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841" y="4510385"/>
            <a:ext cx="2246397" cy="22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vatars.mds.yandex.net/i?id=d9a3569f46c8b4e42ea2b800238a119bdd50894e-8340613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7" b="-1782"/>
          <a:stretch/>
        </p:blipFill>
        <p:spPr bwMode="auto">
          <a:xfrm>
            <a:off x="5076055" y="3915464"/>
            <a:ext cx="3903337" cy="28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17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2a0000018616fde61d5fa7b7038d95bf486f-1587116-fast-image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" b="-842"/>
          <a:stretch/>
        </p:blipFill>
        <p:spPr bwMode="auto">
          <a:xfrm>
            <a:off x="755576" y="3560936"/>
            <a:ext cx="3816424" cy="320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vatars.mds.yandex.net/i?id=2a00000186236c6301c47a21cbb18630a7b1-1364332-fast-image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" b="-362"/>
          <a:stretch/>
        </p:blipFill>
        <p:spPr bwMode="auto">
          <a:xfrm>
            <a:off x="686355" y="146971"/>
            <a:ext cx="3467380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avatars.mds.yandex.net/i?id=6110e1a4b44b370ac7355a52c5994d60-2436415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779" y="116632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avatars.mds.yandex.net/i?id=e324569bd83cca4048c2dd24ea0b7a77-5232270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426" y="3500632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269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2a000001862787391df4f2a284fecfef1978-1375212-fast-image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4386" r="3926" b="5384"/>
          <a:stretch/>
        </p:blipFill>
        <p:spPr bwMode="auto">
          <a:xfrm>
            <a:off x="179512" y="142004"/>
            <a:ext cx="5040560" cy="343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i?id=2a000001862596282cd993be41c98945f886-1064982-fast-image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6632"/>
            <a:ext cx="362406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avatars.mds.yandex.net/i?id=790b7e5b50ba03e0d9dece57a305e09e-5879651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3861046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vatars.mds.yandex.net/i?id=2a000001862637b7fe8e46296468b3d9253e-475612-fast-image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95" y="3622922"/>
            <a:ext cx="30670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875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avatars.mds.yandex.net/i?id=2a00000179dfad385ce5347e18f4e8889eec-451941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avatars.mds.yandex.net/i?id=1b0c4089e14c53f185b56e68da48800b-484112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avatars.mds.yandex.net/i?id=6a9f7c2a502f702078bbf25035e33d547d3e63d5-7674757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 b="13823"/>
          <a:stretch/>
        </p:blipFill>
        <p:spPr bwMode="auto">
          <a:xfrm>
            <a:off x="320786" y="3384000"/>
            <a:ext cx="302433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avatars.mds.yandex.net/i?id=90e695d2f3d61d8f2719ca93ec2a820d-5236341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71" y="3384000"/>
            <a:ext cx="2473505" cy="139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avatars.mds.yandex.net/i?id=90ff3ea7850cbf8552584961cd84b87916234165-8177077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118" y="4883815"/>
            <a:ext cx="3649178" cy="184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avatars.mds.yandex.net/i?id=43eb70972a100c0a08e438bf67439b3a7c81ab57-8176762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061" y="3339345"/>
            <a:ext cx="2243138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964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321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2023-02-07T10:01:43Z</dcterms:created>
  <dcterms:modified xsi:type="dcterms:W3CDTF">2023-02-07T15:34:33Z</dcterms:modified>
</cp:coreProperties>
</file>