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60" r:id="rId4"/>
    <p:sldId id="263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15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4E6CC-B25A-44E4-A721-A7AC267871D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BDA0-C307-44F4-AD3D-9654B83DC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1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BDA0-C307-44F4-AD3D-9654B83DC41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1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BDA0-C307-44F4-AD3D-9654B83DC41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Профилактика неинфекционных заболеваний и пропаганда здорового образа жизни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576" y="404664"/>
            <a:ext cx="374734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1" b="562"/>
          <a:stretch/>
        </p:blipFill>
        <p:spPr bwMode="auto">
          <a:xfrm>
            <a:off x="5090252" y="3275917"/>
            <a:ext cx="3882567" cy="275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avatars.mds.yandex.net/i?id=2a00000185bbefe146ba650e5492b5d91bbb-1371038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650"/>
            <a:ext cx="2486713" cy="248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5dc826c2cf3a9166f42295e2e00ba918-5289438-images-thumb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49" y="2592364"/>
            <a:ext cx="4911282" cy="408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6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avatars.mds.yandex.net/i?id=71739ba85d53699dd872d66489af92f9fe2c34b7-591048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6" y="3501008"/>
            <a:ext cx="4239387" cy="317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avatars.mds.yandex.net/i?id=1df936c77c463bd9f893e334678ad425fb073228-7549266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430" y="3501008"/>
            <a:ext cx="4373546" cy="316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Факторы риска хронически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t="4878" r="5378" b="18006"/>
          <a:stretch/>
        </p:blipFill>
        <p:spPr bwMode="auto">
          <a:xfrm>
            <a:off x="755576" y="314313"/>
            <a:ext cx="4320480" cy="289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3" t="5159" r="598" b="627"/>
          <a:stretch/>
        </p:blipFill>
        <p:spPr bwMode="auto">
          <a:xfrm>
            <a:off x="5233880" y="314313"/>
            <a:ext cx="3730648" cy="297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80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вай А. Т., Ли Л., Куллдорф М., Веллоцци С. и др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5353"/>
            <a:ext cx="8636332" cy="636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3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s://avatars.mds.yandex.net/i?id=3ad916904dfc34352405b78629f9b07f-534365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88640"/>
            <a:ext cx="8664898" cy="638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06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5" t="5489" r="871" b="2400"/>
          <a:stretch/>
        </p:blipFill>
        <p:spPr bwMode="auto">
          <a:xfrm>
            <a:off x="341169" y="203822"/>
            <a:ext cx="4538632" cy="328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avatars.mds.yandex.net/i?id=fb622c232f97c620aed2bbcecb64170ec2e08f42-8182695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41" y="3597785"/>
            <a:ext cx="450856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avatars.mds.yandex.net/i?id=2a0000017a19f0d7c74db8f1453335f7a179-3826599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4874" r="6838" b="4259"/>
          <a:stretch/>
        </p:blipFill>
        <p:spPr bwMode="auto">
          <a:xfrm>
            <a:off x="5043024" y="546055"/>
            <a:ext cx="3937573" cy="26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53481" y="4018845"/>
            <a:ext cx="231666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Будьте здоровы!!! </a:t>
            </a:r>
            <a:endParaRPr lang="ru-RU" sz="1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Берегите 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себя!!!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1393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8</Words>
  <Application>Microsoft Office PowerPoint</Application>
  <PresentationFormat>Экран (4:3)</PresentationFormat>
  <Paragraphs>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cp:lastPrinted>2023-01-17T10:33:33Z</cp:lastPrinted>
  <dcterms:created xsi:type="dcterms:W3CDTF">2022-12-13T09:29:58Z</dcterms:created>
  <dcterms:modified xsi:type="dcterms:W3CDTF">2023-01-17T12:15:26Z</dcterms:modified>
</cp:coreProperties>
</file>