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8" r:id="rId3"/>
    <p:sldId id="260" r:id="rId4"/>
    <p:sldId id="261" r:id="rId5"/>
    <p:sldId id="262" r:id="rId6"/>
    <p:sldId id="259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dou25.selles.ru/zdorovoe-pitanie/img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" b="4303"/>
          <a:stretch/>
        </p:blipFill>
        <p:spPr bwMode="auto">
          <a:xfrm>
            <a:off x="2555776" y="116632"/>
            <a:ext cx="643307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Неделя здорового питания с 17 по 23 октября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6815"/>
            <a:ext cx="2306021" cy="212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Презентация, доклад Здоровое питание - активное долголети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508868" cy="167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17−23 октября - неделя здорового питания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 b="3802"/>
          <a:stretch/>
        </p:blipFill>
        <p:spPr bwMode="auto">
          <a:xfrm>
            <a:off x="116619" y="4437112"/>
            <a:ext cx="257176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509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Неделя здорового питания 17-23 октября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2001" r="4343" b="1633"/>
          <a:stretch/>
        </p:blipFill>
        <p:spPr bwMode="auto">
          <a:xfrm>
            <a:off x="251520" y="187591"/>
            <a:ext cx="4274496" cy="398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7−23 октября - неделя здорового питания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4726" r="3012" b="7579"/>
          <a:stretch/>
        </p:blipFill>
        <p:spPr bwMode="auto">
          <a:xfrm>
            <a:off x="4860032" y="187591"/>
            <a:ext cx="3923976" cy="341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Неделя здорового питания 17-23 октября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 t="3511" r="883" b="10200"/>
          <a:stretch/>
        </p:blipFill>
        <p:spPr bwMode="auto">
          <a:xfrm>
            <a:off x="107504" y="4293096"/>
            <a:ext cx="4418512" cy="241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С 17 по 21 октября 2022 года в Челябинской области пройдет акция &amp;quot;Неде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6150" r="2317" b="25348"/>
          <a:stretch/>
        </p:blipFill>
        <p:spPr bwMode="auto">
          <a:xfrm>
            <a:off x="4355976" y="3717032"/>
            <a:ext cx="4613606" cy="255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37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zn-smol.ru/media/znamia/42_11034/pljhjdjt_gbnfybt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9694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92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reutzdrav.ru/wp-content/uploads/2022/10/7a56782d9d178a034b189e7df515cafd-724x10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3589"/>
            <a:ext cx="4990589" cy="64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83.userapi.com/impg/ywOn--6n_jOmjsvaeq454hSu1-_zY3AT5CgGvQ/5wTuGJN3KxA.jpg?size=500x375&amp;quality=95&amp;sign=bbdffbbfbe8949b88961defbcfc3f87a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52" y="205318"/>
            <a:ext cx="3741011" cy="315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vatars.mds.yandex.net/i?id=2a00000183efb03b786412bc8000c25e7f34-1609306-fast-image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62" y="3645024"/>
            <a:ext cx="3767843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44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2a00000183efb78de5b06314e234a3cdd2b1-1534830-fast-image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8" y="188640"/>
            <a:ext cx="8820077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5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nor48.ru/upload/iblock/b89/h2zqudzpp3ca442v2qbr7gxh46em63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73" y="188640"/>
            <a:ext cx="86963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2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bbmc.ru/sites/default/files/2022-10/%D0%B7%D0%B4%D0%BE%D1%80%D0%BE%D0%B2%D0%BE%D0%B5%20%D0%BF%D0%B8%D1%82%D0%B0%D0%BD%D0%B8%D0%B5%20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" b="85798"/>
          <a:stretch/>
        </p:blipFill>
        <p:spPr bwMode="auto">
          <a:xfrm>
            <a:off x="542763" y="116632"/>
            <a:ext cx="2177523" cy="105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bbmc.ru/sites/default/files/2022-10/%D0%B7%D0%B4%D0%BE%D1%80%D0%BE%D0%B2%D0%BE%D0%B5%20%D0%BF%D0%B8%D1%82%D0%B0%D0%BD%D0%B8%D0%B5%20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2" b="29671"/>
          <a:stretch/>
        </p:blipFill>
        <p:spPr bwMode="auto">
          <a:xfrm>
            <a:off x="179512" y="1268760"/>
            <a:ext cx="3253097" cy="545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bbmc.ru/sites/default/files/2022-10/%D0%B7%D0%B4%D0%BE%D1%80%D0%BE%D0%B2%D0%BE%D0%B5%20%D0%BF%D0%B8%D1%82%D0%B0%D0%BD%D0%B8%D0%B5%20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28" b="2149"/>
          <a:stretch/>
        </p:blipFill>
        <p:spPr bwMode="auto">
          <a:xfrm>
            <a:off x="3647204" y="3724185"/>
            <a:ext cx="3096344" cy="299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Правильное питание школьник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17044"/>
            <a:ext cx="2151962" cy="161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dzenpw.ru/wp-content/uploads/c/5/2/c52a16bb81be489c37462e2c0c2e5bfd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2724" r="21736" b="-536"/>
          <a:stretch/>
        </p:blipFill>
        <p:spPr bwMode="auto">
          <a:xfrm>
            <a:off x="3647204" y="144834"/>
            <a:ext cx="5378743" cy="352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512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74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Palatino Linotype</vt:lpstr>
      <vt:lpstr>Wingdings</vt:lpstr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Test</cp:lastModifiedBy>
  <cp:revision>15</cp:revision>
  <dcterms:created xsi:type="dcterms:W3CDTF">2022-10-18T13:43:24Z</dcterms:created>
  <dcterms:modified xsi:type="dcterms:W3CDTF">2022-10-25T13:00:18Z</dcterms:modified>
</cp:coreProperties>
</file>