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4660"/>
  </p:normalViewPr>
  <p:slideViewPr>
    <p:cSldViewPr>
      <p:cViewPr>
        <p:scale>
          <a:sx n="110" d="100"/>
          <a:sy n="110" d="100"/>
        </p:scale>
        <p:origin x="-179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27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97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2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87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98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58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750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223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54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36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73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40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130675" cy="275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0775"/>
            <a:ext cx="4557713" cy="248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501008"/>
            <a:ext cx="389732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32" y="2867769"/>
            <a:ext cx="4975148" cy="396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753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5327427" cy="68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032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146" y="0"/>
            <a:ext cx="6280377" cy="686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112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2146"/>
            <a:ext cx="8856984" cy="657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411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9" t="2876" r="3737" b="661"/>
          <a:stretch/>
        </p:blipFill>
        <p:spPr bwMode="auto">
          <a:xfrm>
            <a:off x="4352131" y="116633"/>
            <a:ext cx="4716000" cy="52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479266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81" y="3759945"/>
            <a:ext cx="4462907" cy="298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" b="17030"/>
          <a:stretch/>
        </p:blipFill>
        <p:spPr bwMode="auto">
          <a:xfrm>
            <a:off x="6876255" y="5328000"/>
            <a:ext cx="2191875" cy="141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 descr="Спасибо за внимание. 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5" t="21525" r="2629" b="526"/>
          <a:stretch/>
        </p:blipFill>
        <p:spPr bwMode="auto">
          <a:xfrm>
            <a:off x="4781185" y="5442548"/>
            <a:ext cx="2002602" cy="131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361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2022-10-26T10:28:10Z</dcterms:created>
  <dcterms:modified xsi:type="dcterms:W3CDTF">2022-10-26T11:30:38Z</dcterms:modified>
</cp:coreProperties>
</file>